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68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23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07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3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2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5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4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33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23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96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7919C8-19EB-472B-AC92-AAE96797ED2C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869CC-6A6E-4F74-B903-84C020DF1F5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C8AB-B7A0-CE32-B0DD-7464F704E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Presented By: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2863D-E583-CBB9-6C27-6E7120548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YASH JAISWAL</a:t>
            </a:r>
          </a:p>
        </p:txBody>
      </p:sp>
    </p:spTree>
    <p:extLst>
      <p:ext uri="{BB962C8B-B14F-4D97-AF65-F5344CB8AC3E}">
        <p14:creationId xmlns:p14="http://schemas.microsoft.com/office/powerpoint/2010/main" val="146132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A198-970B-DFA0-D8AA-74CA8843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Data Collection Data 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089E1-8094-4E82-4E5E-0AB8BD26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7" y="2472613"/>
            <a:ext cx="5868955" cy="3200400"/>
          </a:xfrm>
        </p:spPr>
      </p:pic>
    </p:spTree>
    <p:extLst>
      <p:ext uri="{BB962C8B-B14F-4D97-AF65-F5344CB8AC3E}">
        <p14:creationId xmlns:p14="http://schemas.microsoft.com/office/powerpoint/2010/main" val="22723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397C-A670-6176-4019-90261C1E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ALL DATASET TO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608E8-6B28-6348-58D3-09E53C059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4" y="2369976"/>
            <a:ext cx="8593494" cy="3480317"/>
          </a:xfrm>
        </p:spPr>
      </p:pic>
    </p:spTree>
    <p:extLst>
      <p:ext uri="{BB962C8B-B14F-4D97-AF65-F5344CB8AC3E}">
        <p14:creationId xmlns:p14="http://schemas.microsoft.com/office/powerpoint/2010/main" val="202057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7D10-29CD-D7CC-8948-D1F8A9A0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DATA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B3477C-3154-DD4A-6BAF-4AF41BCF1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40" y="2743200"/>
            <a:ext cx="5533053" cy="2491273"/>
          </a:xfrm>
        </p:spPr>
      </p:pic>
    </p:spTree>
    <p:extLst>
      <p:ext uri="{BB962C8B-B14F-4D97-AF65-F5344CB8AC3E}">
        <p14:creationId xmlns:p14="http://schemas.microsoft.com/office/powerpoint/2010/main" val="93205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C87F-C6D0-2024-F224-61F7E893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DATA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3659A-C677-0CF7-9D03-3658B78A0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0" y="2370073"/>
            <a:ext cx="6186196" cy="2967036"/>
          </a:xfrm>
        </p:spPr>
      </p:pic>
    </p:spTree>
    <p:extLst>
      <p:ext uri="{BB962C8B-B14F-4D97-AF65-F5344CB8AC3E}">
        <p14:creationId xmlns:p14="http://schemas.microsoft.com/office/powerpoint/2010/main" val="143304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BC94-C22A-945A-A76D-5E16E46B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Object type convert to 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A31CB-C6BA-FD81-D8FE-94022EF39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2311114"/>
            <a:ext cx="8630816" cy="3128631"/>
          </a:xfrm>
        </p:spPr>
      </p:pic>
    </p:spTree>
    <p:extLst>
      <p:ext uri="{BB962C8B-B14F-4D97-AF65-F5344CB8AC3E}">
        <p14:creationId xmlns:p14="http://schemas.microsoft.com/office/powerpoint/2010/main" val="93261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540B-BA78-82B3-4EBB-7072E4E6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% Wise  Categorical data and Continuous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39610-50FA-6DC2-B788-419F85EF2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7" y="2269777"/>
            <a:ext cx="5551714" cy="3300598"/>
          </a:xfrm>
        </p:spPr>
      </p:pic>
    </p:spTree>
    <p:extLst>
      <p:ext uri="{BB962C8B-B14F-4D97-AF65-F5344CB8AC3E}">
        <p14:creationId xmlns:p14="http://schemas.microsoft.com/office/powerpoint/2010/main" val="123329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C941-54D9-4A07-E771-F0399C4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Binary Data to Convert Numerical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86B06-3229-5183-A54B-C1940C64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5" y="2114837"/>
            <a:ext cx="6186195" cy="3261643"/>
          </a:xfrm>
        </p:spPr>
      </p:pic>
    </p:spTree>
    <p:extLst>
      <p:ext uri="{BB962C8B-B14F-4D97-AF65-F5344CB8AC3E}">
        <p14:creationId xmlns:p14="http://schemas.microsoft.com/office/powerpoint/2010/main" val="90883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688B-83B2-A9A6-3E39-461C2DD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859438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Skewness</a:t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09A4-6771-1F4D-0551-E4A7BC646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65" y="2075433"/>
            <a:ext cx="8138865" cy="1936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9BD30-0C3B-D862-5F96-D721136C1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66" y="4198776"/>
            <a:ext cx="8359864" cy="20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5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0D91-877E-13E7-61A2-0199BDF6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Removing Skewness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0BEA59-E5E7-B727-4C68-684C936E9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56" y="2673373"/>
            <a:ext cx="7315834" cy="2407297"/>
          </a:xfrm>
        </p:spPr>
      </p:pic>
    </p:spTree>
    <p:extLst>
      <p:ext uri="{BB962C8B-B14F-4D97-AF65-F5344CB8AC3E}">
        <p14:creationId xmlns:p14="http://schemas.microsoft.com/office/powerpoint/2010/main" val="75563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6861-8229-A7B3-3BA5-44C0FBC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BOXPLOT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3EC1B-1F65-6131-4D67-D154BC75B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05" y="1975606"/>
            <a:ext cx="8062659" cy="1933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8AAC6-D6C3-4C49-0837-7284C6AE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60" y="4214037"/>
            <a:ext cx="8390347" cy="193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C1C8-0433-6F9B-0AF5-16542A0E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FLIGHT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593A1-53C0-CC70-651E-FF69E125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2043908"/>
            <a:ext cx="8714792" cy="3627434"/>
          </a:xfrm>
        </p:spPr>
      </p:pic>
    </p:spTree>
    <p:extLst>
      <p:ext uri="{BB962C8B-B14F-4D97-AF65-F5344CB8AC3E}">
        <p14:creationId xmlns:p14="http://schemas.microsoft.com/office/powerpoint/2010/main" val="250831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25D7-A449-C4A0-0DF3-782B5CC2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FA33-F4D7-2013-B67F-8F8BF17F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tx1"/>
                </a:solidFill>
              </a:rPr>
              <a:t>DURATION HOUR</a:t>
            </a:r>
          </a:p>
          <a:p>
            <a:endParaRPr lang="en-IN" sz="3200" dirty="0">
              <a:solidFill>
                <a:schemeClr val="tx1"/>
              </a:solidFill>
            </a:endParaRPr>
          </a:p>
          <a:p>
            <a:r>
              <a:rPr lang="en-IN" sz="3200" dirty="0">
                <a:solidFill>
                  <a:schemeClr val="tx1"/>
                </a:solidFill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19460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45EB-CD0A-6CDE-0E4C-96A9CA86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Removing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EEF870-E9FF-604A-3AEF-EF449D294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51" y="2396208"/>
            <a:ext cx="6382138" cy="2632992"/>
          </a:xfrm>
        </p:spPr>
      </p:pic>
    </p:spTree>
    <p:extLst>
      <p:ext uri="{BB962C8B-B14F-4D97-AF65-F5344CB8AC3E}">
        <p14:creationId xmlns:p14="http://schemas.microsoft.com/office/powerpoint/2010/main" val="318082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E215-CC82-8DE1-56E9-E3292EA5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5E19B-47AF-65C8-36FB-47BE12569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09935"/>
            <a:ext cx="5756988" cy="2341983"/>
          </a:xfrm>
        </p:spPr>
      </p:pic>
    </p:spTree>
    <p:extLst>
      <p:ext uri="{BB962C8B-B14F-4D97-AF65-F5344CB8AC3E}">
        <p14:creationId xmlns:p14="http://schemas.microsoft.com/office/powerpoint/2010/main" val="2831009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913D-5F4E-9E12-1D52-6262E715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                      THANK YOU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3FD11-E113-16F5-39CC-4A03F15F1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82" y="2447803"/>
            <a:ext cx="6256562" cy="2819644"/>
          </a:xfrm>
        </p:spPr>
      </p:pic>
    </p:spTree>
    <p:extLst>
      <p:ext uri="{BB962C8B-B14F-4D97-AF65-F5344CB8AC3E}">
        <p14:creationId xmlns:p14="http://schemas.microsoft.com/office/powerpoint/2010/main" val="340510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EEF9-FF53-E075-B7A1-77FF78CF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FLIGHT PRICE SCRAPE DATA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78570-BA5F-1D53-4883-1442C96FB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16" y="2158218"/>
            <a:ext cx="7464489" cy="3398815"/>
          </a:xfrm>
        </p:spPr>
      </p:pic>
    </p:spTree>
    <p:extLst>
      <p:ext uri="{BB962C8B-B14F-4D97-AF65-F5344CB8AC3E}">
        <p14:creationId xmlns:p14="http://schemas.microsoft.com/office/powerpoint/2010/main" val="211235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5092-A26D-16EE-A417-E956CB20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FLIGHT PRICE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6F80-ADB2-6561-A8C8-602D639D7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878" y="1827072"/>
            <a:ext cx="10058400" cy="402336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1) Flight ticket</a:t>
            </a:r>
          </a:p>
          <a:p>
            <a:r>
              <a:rPr lang="en-IN" dirty="0">
                <a:solidFill>
                  <a:schemeClr val="tx1"/>
                </a:solidFill>
              </a:rPr>
              <a:t>2) Value for Money</a:t>
            </a:r>
          </a:p>
          <a:p>
            <a:r>
              <a:rPr lang="en-IN" dirty="0">
                <a:solidFill>
                  <a:schemeClr val="tx1"/>
                </a:solidFill>
              </a:rPr>
              <a:t>3) Flight ticket Repurchase</a:t>
            </a:r>
          </a:p>
          <a:p>
            <a:r>
              <a:rPr lang="en-IN" dirty="0">
                <a:solidFill>
                  <a:schemeClr val="tx1"/>
                </a:solidFill>
              </a:rPr>
              <a:t>4) Service quality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52BE-25FB-A476-2D83-2CF612E1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2A35-52B7-60D6-AC4A-DC6F2E1C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1) Key of Purchase</a:t>
            </a:r>
          </a:p>
          <a:p>
            <a:r>
              <a:rPr lang="en-IN" dirty="0">
                <a:solidFill>
                  <a:schemeClr val="tx1"/>
                </a:solidFill>
              </a:rPr>
              <a:t>2) Collect data</a:t>
            </a:r>
          </a:p>
          <a:p>
            <a:r>
              <a:rPr lang="en-IN" dirty="0">
                <a:solidFill>
                  <a:schemeClr val="tx1"/>
                </a:solidFill>
              </a:rPr>
              <a:t>3) Flight fares</a:t>
            </a:r>
          </a:p>
          <a:p>
            <a:r>
              <a:rPr lang="en-IN" dirty="0">
                <a:solidFill>
                  <a:schemeClr val="tx1"/>
                </a:solidFill>
              </a:rPr>
              <a:t>4) Success of Flight Ticket</a:t>
            </a:r>
          </a:p>
        </p:txBody>
      </p:sp>
    </p:spTree>
    <p:extLst>
      <p:ext uri="{BB962C8B-B14F-4D97-AF65-F5344CB8AC3E}">
        <p14:creationId xmlns:p14="http://schemas.microsoft.com/office/powerpoint/2010/main" val="224043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2D57-4B13-8D3D-195E-98FA2D40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0073E-9418-9BF4-EE99-FFE370B54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Anyone who has booked a flight ticket knows how unexpectedly the prices vary. The cheapest available ticket on a given flight gets more and less expensive over time. This usually happens as an attempt to maximize revenue based on –</a:t>
            </a:r>
          </a:p>
          <a:p>
            <a:r>
              <a:rPr lang="en-US" sz="2400" dirty="0">
                <a:solidFill>
                  <a:schemeClr val="tx1"/>
                </a:solidFill>
              </a:rPr>
              <a:t> 1. Time of purchase patterns (making sure last-minute purchases are expensive) 2. Keeping the flight as full as they want it (raising prices on a flight which is filling up in order to reduce sales and hold back inventory for those expensive last-minute expensive purchases)</a:t>
            </a:r>
          </a:p>
          <a:p>
            <a:r>
              <a:rPr lang="en-US" sz="2400" dirty="0">
                <a:solidFill>
                  <a:schemeClr val="tx1"/>
                </a:solidFill>
              </a:rPr>
              <a:t> So, you have to work on a project where you collect data of flight fares with other features and work to make a model to predict fares of flights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50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E229-AE5C-7FE4-B006-9A6AE03E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Data Scraping 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00E9F-1B69-87AC-E7EC-426FA7BA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64" y="2230015"/>
            <a:ext cx="7959012" cy="3275045"/>
          </a:xfrm>
        </p:spPr>
      </p:pic>
    </p:spTree>
    <p:extLst>
      <p:ext uri="{BB962C8B-B14F-4D97-AF65-F5344CB8AC3E}">
        <p14:creationId xmlns:p14="http://schemas.microsoft.com/office/powerpoint/2010/main" val="199077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CF9B-9368-6E76-E977-879B15BF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Web Driver Open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D9E09-2D45-EF10-E9E6-26BB827D9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4" y="2799184"/>
            <a:ext cx="8985378" cy="2771191"/>
          </a:xfrm>
        </p:spPr>
      </p:pic>
    </p:spTree>
    <p:extLst>
      <p:ext uri="{BB962C8B-B14F-4D97-AF65-F5344CB8AC3E}">
        <p14:creationId xmlns:p14="http://schemas.microsoft.com/office/powerpoint/2010/main" val="94673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749-43DF-ABAA-6D9D-6F980B60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Data Collection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5FBA71-3BEB-A2E8-2AE7-8C71E13E9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98" y="2436372"/>
            <a:ext cx="7165910" cy="3134004"/>
          </a:xfrm>
        </p:spPr>
      </p:pic>
    </p:spTree>
    <p:extLst>
      <p:ext uri="{BB962C8B-B14F-4D97-AF65-F5344CB8AC3E}">
        <p14:creationId xmlns:p14="http://schemas.microsoft.com/office/powerpoint/2010/main" val="23386547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</TotalTime>
  <Words>233</Words>
  <Application>Microsoft Office PowerPoint</Application>
  <PresentationFormat>Widescreen</PresentationFormat>
  <Paragraphs>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Helvetica Neue</vt:lpstr>
      <vt:lpstr>Retrospect</vt:lpstr>
      <vt:lpstr>Presented By:</vt:lpstr>
      <vt:lpstr>FLIGHT </vt:lpstr>
      <vt:lpstr>FLIGHT PRICE SCRAPE DATA </vt:lpstr>
      <vt:lpstr>FLIGHT PRICE PREDICTION</vt:lpstr>
      <vt:lpstr>INTRODUCTION</vt:lpstr>
      <vt:lpstr>PROBLEM STATEMENT</vt:lpstr>
      <vt:lpstr>Data Scraping Libraries</vt:lpstr>
      <vt:lpstr>Web Driver Open</vt:lpstr>
      <vt:lpstr>Data Collection </vt:lpstr>
      <vt:lpstr>Data Collection Data Frame</vt:lpstr>
      <vt:lpstr>ALL DATASET TO JOIN</vt:lpstr>
      <vt:lpstr>DATA SHAPE</vt:lpstr>
      <vt:lpstr>DATA TYPES</vt:lpstr>
      <vt:lpstr>Object type convert to int</vt:lpstr>
      <vt:lpstr>% Wise  Categorical data and Continuous Data</vt:lpstr>
      <vt:lpstr>Binary Data to Convert Numerical</vt:lpstr>
      <vt:lpstr>  Skewness </vt:lpstr>
      <vt:lpstr>Removing Skewness</vt:lpstr>
      <vt:lpstr>BOXPLOT </vt:lpstr>
      <vt:lpstr>OUTLIERS</vt:lpstr>
      <vt:lpstr>Removing Outliers</vt:lpstr>
      <vt:lpstr>CONCLUSION</vt:lpstr>
      <vt:lpstr>        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</dc:title>
  <dc:creator>Yash Jaiswal</dc:creator>
  <cp:lastModifiedBy>Yash Jaiswal</cp:lastModifiedBy>
  <cp:revision>1</cp:revision>
  <dcterms:created xsi:type="dcterms:W3CDTF">2023-01-10T06:31:47Z</dcterms:created>
  <dcterms:modified xsi:type="dcterms:W3CDTF">2023-01-10T07:21:42Z</dcterms:modified>
</cp:coreProperties>
</file>